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c7d4e1c6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c7d4e1c6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ac7d4e1c6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ac7d4e1c6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c7d4e1c6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c7d4e1c6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c7d4e1c6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c7d4e1c6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c7d4e1c6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c7d4e1c6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c7d4e1c6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c7d4e1c6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7d4e1c6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c7d4e1c6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</a:t>
            </a:r>
            <a:r>
              <a:rPr lang="en"/>
              <a:t> of GIS for EPC Asset Damage </a:t>
            </a:r>
            <a:r>
              <a:rPr lang="en"/>
              <a:t>Assessment</a:t>
            </a:r>
            <a:r>
              <a:rPr lang="en"/>
              <a:t> 2009 Tsunami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27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45720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813" y="750200"/>
            <a:ext cx="562927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650" y="759725"/>
            <a:ext cx="56007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8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Hit Areas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3300" y="769250"/>
            <a:ext cx="561022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3325" y="130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Affected Areas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2850" y="839575"/>
            <a:ext cx="5498308" cy="413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4012" y="856438"/>
            <a:ext cx="5425832" cy="40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050" y="832325"/>
            <a:ext cx="5305740" cy="40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type="title"/>
          </p:nvPr>
        </p:nvSpPr>
        <p:spPr>
          <a:xfrm>
            <a:off x="360075" y="25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Assets in Affected Areas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2475" y="896025"/>
            <a:ext cx="5335804" cy="40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EPC Assets 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28928" l="0" r="0" t="19171"/>
          <a:stretch/>
        </p:blipFill>
        <p:spPr>
          <a:xfrm>
            <a:off x="1462300" y="1322150"/>
            <a:ext cx="6899175" cy="27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Results for NEOC</a:t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6948" l="4605" r="23093" t="38037"/>
          <a:stretch/>
        </p:blipFill>
        <p:spPr>
          <a:xfrm>
            <a:off x="362775" y="1249575"/>
            <a:ext cx="3337651" cy="9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5525" y="1170125"/>
            <a:ext cx="5146074" cy="38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