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c7e2996a3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c7e2996a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c7e2996a3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c7e2996a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c7e2996a3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ac7e2996a3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c7e2996a3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c7e2996a3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c7e2996a3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c7e2996a3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c7e2996a3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c7e2996a3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Pilot </a:t>
            </a:r>
            <a:r>
              <a:rPr lang="en" sz="4400"/>
              <a:t>Application of GIS for</a:t>
            </a:r>
            <a:r>
              <a:rPr lang="en" sz="4400"/>
              <a:t> Samoa December 2019 Mass Measles Vaccination Program</a:t>
            </a:r>
            <a:endParaRPr sz="44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1969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20th Nov 2020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 day </a:t>
            </a:r>
            <a:r>
              <a:rPr lang="en"/>
              <a:t>vaccination</a:t>
            </a:r>
            <a:r>
              <a:rPr lang="en"/>
              <a:t> drive for</a:t>
            </a:r>
            <a:r>
              <a:rPr lang="en"/>
              <a:t> </a:t>
            </a:r>
            <a:r>
              <a:rPr lang="en"/>
              <a:t>Measles</a:t>
            </a:r>
            <a:r>
              <a:rPr lang="en"/>
              <a:t> 5th and 6th Dec 2019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150 </a:t>
            </a:r>
            <a:r>
              <a:rPr lang="en"/>
              <a:t>field</a:t>
            </a:r>
            <a:r>
              <a:rPr lang="en"/>
              <a:t> collectors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Using Digital Smart Forms to Collect </a:t>
            </a:r>
            <a:r>
              <a:rPr lang="en"/>
              <a:t>Measles</a:t>
            </a:r>
            <a:r>
              <a:rPr lang="en"/>
              <a:t> Vaccination Info from the field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Using </a:t>
            </a:r>
            <a:r>
              <a:rPr lang="en"/>
              <a:t>Digital</a:t>
            </a:r>
            <a:r>
              <a:rPr lang="en"/>
              <a:t> Smart Forms GPS function to map location of where vaccine were administered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Smart Reports Dashboard and Analysis of collected data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263325" y="170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</a:t>
            </a:r>
            <a:r>
              <a:rPr lang="en"/>
              <a:t> 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0" l="19218" r="0" t="0"/>
          <a:stretch/>
        </p:blipFill>
        <p:spPr>
          <a:xfrm>
            <a:off x="2554338" y="743625"/>
            <a:ext cx="3809564" cy="407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6525" y="1199675"/>
            <a:ext cx="59436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6525" y="1152475"/>
            <a:ext cx="5943600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Analytics</a:t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0275" y="1289125"/>
            <a:ext cx="5838825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7425" y="2779100"/>
            <a:ext cx="5781675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3209100" y="869900"/>
            <a:ext cx="27258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Vaccination by age group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3030600" y="2460600"/>
            <a:ext cx="29043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Vaccination levels by Age Group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Dashboard</a:t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765375" cy="349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Results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Digital Forms(more than 15k submitted) - No paper forms to carry around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Inbuilt GPS function in forms means no need for dedicated GPS device to capture location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Validated fields reduced data entry errors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Live </a:t>
            </a:r>
            <a:r>
              <a:rPr lang="en"/>
              <a:t>field</a:t>
            </a:r>
            <a:r>
              <a:rPr lang="en"/>
              <a:t> upload of form data meaning no need for in office data entry (completed in 2 days)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Realtime stream of data with dashboard and </a:t>
            </a:r>
            <a:r>
              <a:rPr lang="en"/>
              <a:t>analytics</a:t>
            </a:r>
            <a:r>
              <a:rPr lang="en"/>
              <a:t> 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